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60" r:id="rId3"/>
  </p:sldMasterIdLst>
  <p:notesMasterIdLst>
    <p:notesMasterId r:id="rId5"/>
  </p:notesMasterIdLst>
  <p:handoutMasterIdLst>
    <p:handoutMasterId r:id="rId6"/>
  </p:handoutMasterIdLst>
  <p:sldIdLst>
    <p:sldId id="290" r:id="rId4"/>
  </p:sldIdLst>
  <p:sldSz cx="17967325" cy="35999738"/>
  <p:notesSz cx="6858000" cy="9144000"/>
  <p:defaultText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8">
          <p15:clr>
            <a:srgbClr val="A4A3A4"/>
          </p15:clr>
        </p15:guide>
        <p15:guide id="2" orient="horz" pos="315">
          <p15:clr>
            <a:srgbClr val="A4A3A4"/>
          </p15:clr>
        </p15:guide>
        <p15:guide id="3" orient="horz" pos="22047">
          <p15:clr>
            <a:srgbClr val="A4A3A4"/>
          </p15:clr>
        </p15:guide>
        <p15:guide id="4" orient="horz">
          <p15:clr>
            <a:srgbClr val="A4A3A4"/>
          </p15:clr>
        </p15:guide>
        <p15:guide id="5" pos="238">
          <p15:clr>
            <a:srgbClr val="A4A3A4"/>
          </p15:clr>
        </p15:guide>
        <p15:guide id="6" pos="110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AEAEA"/>
    <a:srgbClr val="CDD2F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60" autoAdjust="0"/>
    <p:restoredTop sz="94678" autoAdjust="0"/>
  </p:normalViewPr>
  <p:slideViewPr>
    <p:cSldViewPr snapToGrid="0" snapToObjects="1" showGuides="1">
      <p:cViewPr varScale="1">
        <p:scale>
          <a:sx n="16" d="100"/>
          <a:sy n="16" d="100"/>
        </p:scale>
        <p:origin x="3341" y="58"/>
      </p:cViewPr>
      <p:guideLst>
        <p:guide orient="horz" pos="2888"/>
        <p:guide orient="horz" pos="315"/>
        <p:guide orient="horz" pos="22047"/>
        <p:guide orient="horz"/>
        <p:guide pos="238"/>
        <p:guide pos="110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10/30/2022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40616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10/30/2022</a:t>
            </a:fld>
            <a:endParaRPr lang="en-US" dirty="0"/>
          </a:p>
        </p:txBody>
      </p:sp>
      <p:sp>
        <p:nvSpPr>
          <p:cNvPr id="4" name="Slide Image Placeholder 3"/>
          <p:cNvSpPr>
            <a:spLocks noGrp="1" noRot="1" noChangeAspect="1"/>
          </p:cNvSpPr>
          <p:nvPr>
            <p:ph type="sldImg" idx="2"/>
          </p:nvPr>
        </p:nvSpPr>
        <p:spPr>
          <a:xfrm>
            <a:off x="2573338" y="685800"/>
            <a:ext cx="17113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769238274"/>
      </p:ext>
    </p:extLst>
  </p:cSld>
  <p:clrMap bg1="lt1" tx1="dk1" bg2="lt2" tx2="dk2" accent1="accent1" accent2="accent2" accent3="accent3" accent4="accent4" accent5="accent5" accent6="accent6" hlink="hlink" folHlink="folHlink"/>
  <p:notesStyle>
    <a:lvl1pPr marL="0" algn="l" defTabSz="3174280" rtl="0" eaLnBrk="1" latinLnBrk="0" hangingPunct="1">
      <a:defRPr sz="4200" kern="1200">
        <a:solidFill>
          <a:schemeClr val="tx1"/>
        </a:solidFill>
        <a:latin typeface="+mn-lt"/>
        <a:ea typeface="+mn-ea"/>
        <a:cs typeface="+mn-cs"/>
      </a:defRPr>
    </a:lvl1pPr>
    <a:lvl2pPr marL="1587141" algn="l" defTabSz="3174280" rtl="0" eaLnBrk="1" latinLnBrk="0" hangingPunct="1">
      <a:defRPr sz="4200" kern="1200">
        <a:solidFill>
          <a:schemeClr val="tx1"/>
        </a:solidFill>
        <a:latin typeface="+mn-lt"/>
        <a:ea typeface="+mn-ea"/>
        <a:cs typeface="+mn-cs"/>
      </a:defRPr>
    </a:lvl2pPr>
    <a:lvl3pPr marL="3174280" algn="l" defTabSz="3174280" rtl="0" eaLnBrk="1" latinLnBrk="0" hangingPunct="1">
      <a:defRPr sz="4200" kern="1200">
        <a:solidFill>
          <a:schemeClr val="tx1"/>
        </a:solidFill>
        <a:latin typeface="+mn-lt"/>
        <a:ea typeface="+mn-ea"/>
        <a:cs typeface="+mn-cs"/>
      </a:defRPr>
    </a:lvl3pPr>
    <a:lvl4pPr marL="4761419" algn="l" defTabSz="3174280" rtl="0" eaLnBrk="1" latinLnBrk="0" hangingPunct="1">
      <a:defRPr sz="4200" kern="1200">
        <a:solidFill>
          <a:schemeClr val="tx1"/>
        </a:solidFill>
        <a:latin typeface="+mn-lt"/>
        <a:ea typeface="+mn-ea"/>
        <a:cs typeface="+mn-cs"/>
      </a:defRPr>
    </a:lvl4pPr>
    <a:lvl5pPr marL="6348559" algn="l" defTabSz="3174280" rtl="0" eaLnBrk="1" latinLnBrk="0" hangingPunct="1">
      <a:defRPr sz="4200" kern="1200">
        <a:solidFill>
          <a:schemeClr val="tx1"/>
        </a:solidFill>
        <a:latin typeface="+mn-lt"/>
        <a:ea typeface="+mn-ea"/>
        <a:cs typeface="+mn-cs"/>
      </a:defRPr>
    </a:lvl5pPr>
    <a:lvl6pPr marL="7935700" algn="l" defTabSz="3174280" rtl="0" eaLnBrk="1" latinLnBrk="0" hangingPunct="1">
      <a:defRPr sz="4200" kern="1200">
        <a:solidFill>
          <a:schemeClr val="tx1"/>
        </a:solidFill>
        <a:latin typeface="+mn-lt"/>
        <a:ea typeface="+mn-ea"/>
        <a:cs typeface="+mn-cs"/>
      </a:defRPr>
    </a:lvl6pPr>
    <a:lvl7pPr marL="9522841" algn="l" defTabSz="3174280" rtl="0" eaLnBrk="1" latinLnBrk="0" hangingPunct="1">
      <a:defRPr sz="4200" kern="1200">
        <a:solidFill>
          <a:schemeClr val="tx1"/>
        </a:solidFill>
        <a:latin typeface="+mn-lt"/>
        <a:ea typeface="+mn-ea"/>
        <a:cs typeface="+mn-cs"/>
      </a:defRPr>
    </a:lvl7pPr>
    <a:lvl8pPr marL="11109980" algn="l" defTabSz="3174280" rtl="0" eaLnBrk="1" latinLnBrk="0" hangingPunct="1">
      <a:defRPr sz="4200" kern="1200">
        <a:solidFill>
          <a:schemeClr val="tx1"/>
        </a:solidFill>
        <a:latin typeface="+mn-lt"/>
        <a:ea typeface="+mn-ea"/>
        <a:cs typeface="+mn-cs"/>
      </a:defRPr>
    </a:lvl8pPr>
    <a:lvl9pPr marL="12697121" algn="l" defTabSz="3174280" rtl="0" eaLnBrk="1" latinLnBrk="0" hangingPunct="1">
      <a:defRPr sz="4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4273076"/>
            <a:ext cx="8486068"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3689709"/>
            <a:ext cx="8479370"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4644167"/>
            <a:ext cx="8481442"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10062" y="3689709"/>
            <a:ext cx="8479260"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10062" y="4273076"/>
            <a:ext cx="8479260"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11227" y="14653630"/>
            <a:ext cx="8476931"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09602" y="15244614"/>
            <a:ext cx="8480180"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13349" y="27184417"/>
            <a:ext cx="8472687"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11227" y="27868422"/>
            <a:ext cx="8476931"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5236716"/>
            <a:ext cx="8486801"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304811" y="2537535"/>
            <a:ext cx="13357704" cy="584775"/>
          </a:xfrm>
          <a:prstGeom prst="rect">
            <a:avLst/>
          </a:prstGeom>
        </p:spPr>
        <p:txBody>
          <a:bodyPr anchor="t" anchorCtr="0">
            <a:spAutoFit/>
          </a:bodyPr>
          <a:lstStyle>
            <a:lvl1pPr marL="0" indent="0" algn="ctr">
              <a:buFontTx/>
              <a:buNone/>
              <a:defRPr sz="3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2304811" y="1587743"/>
            <a:ext cx="13357704" cy="830997"/>
          </a:xfrm>
          <a:prstGeom prst="rect">
            <a:avLst/>
          </a:prstGeom>
        </p:spPr>
        <p:txBody>
          <a:bodyPr anchor="t" anchorCtr="0">
            <a:spAutoFit/>
          </a:bodyPr>
          <a:lstStyle>
            <a:lvl1pPr marL="0" indent="0" algn="ctr">
              <a:buFontTx/>
              <a:buNone/>
              <a:defRPr sz="4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2304810" y="348916"/>
            <a:ext cx="13357704" cy="1200488"/>
          </a:xfrm>
          <a:prstGeom prst="rect">
            <a:avLst/>
          </a:prstGeom>
        </p:spPr>
        <p:txBody>
          <a:bodyPr anchor="t" anchorCtr="0">
            <a:sp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4273076"/>
            <a:ext cx="8486068"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3689709"/>
            <a:ext cx="8479370"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4644167"/>
            <a:ext cx="8481442"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10062" y="3689709"/>
            <a:ext cx="8479260"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10062" y="4273076"/>
            <a:ext cx="8479260"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11227" y="14653630"/>
            <a:ext cx="8476931"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09602" y="15244614"/>
            <a:ext cx="8480180"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13349" y="27184417"/>
            <a:ext cx="8472687"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11227" y="27868422"/>
            <a:ext cx="8476931"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5236716"/>
            <a:ext cx="8486801"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18" name="Text Placeholder 76">
            <a:extLst>
              <a:ext uri="{FF2B5EF4-FFF2-40B4-BE49-F238E27FC236}">
                <a16:creationId xmlns:a16="http://schemas.microsoft.com/office/drawing/2014/main" xmlns="" id="{A792FB0B-57DB-0D43-A25D-BB7E60AE4C20}"/>
              </a:ext>
            </a:extLst>
          </p:cNvPr>
          <p:cNvSpPr>
            <a:spLocks noGrp="1"/>
          </p:cNvSpPr>
          <p:nvPr>
            <p:ph type="body" sz="quarter" idx="150" hasCustomPrompt="1"/>
          </p:nvPr>
        </p:nvSpPr>
        <p:spPr>
          <a:xfrm>
            <a:off x="2304811" y="2537535"/>
            <a:ext cx="13357704" cy="584775"/>
          </a:xfrm>
          <a:prstGeom prst="rect">
            <a:avLst/>
          </a:prstGeom>
        </p:spPr>
        <p:txBody>
          <a:bodyPr anchor="t" anchorCtr="0">
            <a:spAutoFit/>
          </a:bodyPr>
          <a:lstStyle>
            <a:lvl1pPr marL="0" indent="0" algn="ctr">
              <a:buFontTx/>
              <a:buNone/>
              <a:defRPr sz="3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9" name="Text Placeholder 76">
            <a:extLst>
              <a:ext uri="{FF2B5EF4-FFF2-40B4-BE49-F238E27FC236}">
                <a16:creationId xmlns:a16="http://schemas.microsoft.com/office/drawing/2014/main" xmlns="" id="{DD52C571-16B9-2740-B478-CDE66B2D56F5}"/>
              </a:ext>
            </a:extLst>
          </p:cNvPr>
          <p:cNvSpPr>
            <a:spLocks noGrp="1"/>
          </p:cNvSpPr>
          <p:nvPr>
            <p:ph type="body" sz="quarter" idx="151" hasCustomPrompt="1"/>
          </p:nvPr>
        </p:nvSpPr>
        <p:spPr>
          <a:xfrm>
            <a:off x="2304811" y="1587743"/>
            <a:ext cx="13357704" cy="830997"/>
          </a:xfrm>
          <a:prstGeom prst="rect">
            <a:avLst/>
          </a:prstGeom>
        </p:spPr>
        <p:txBody>
          <a:bodyPr anchor="t" anchorCtr="0">
            <a:spAutoFit/>
          </a:bodyPr>
          <a:lstStyle>
            <a:lvl1pPr marL="0" indent="0" algn="ctr">
              <a:buFontTx/>
              <a:buNone/>
              <a:defRPr sz="4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21" name="Text Placeholder 76">
            <a:extLst>
              <a:ext uri="{FF2B5EF4-FFF2-40B4-BE49-F238E27FC236}">
                <a16:creationId xmlns:a16="http://schemas.microsoft.com/office/drawing/2014/main" xmlns="" id="{67B775F2-3072-9047-84A0-7C734B82D622}"/>
              </a:ext>
            </a:extLst>
          </p:cNvPr>
          <p:cNvSpPr>
            <a:spLocks noGrp="1"/>
          </p:cNvSpPr>
          <p:nvPr>
            <p:ph type="body" sz="quarter" idx="153" hasCustomPrompt="1"/>
          </p:nvPr>
        </p:nvSpPr>
        <p:spPr>
          <a:xfrm>
            <a:off x="2304810" y="348916"/>
            <a:ext cx="13357704" cy="1200488"/>
          </a:xfrm>
          <a:prstGeom prst="rect">
            <a:avLst/>
          </a:prstGeom>
        </p:spPr>
        <p:txBody>
          <a:bodyPr anchor="t" anchorCtr="0">
            <a:sp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95558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4273076"/>
            <a:ext cx="8486068"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3689709"/>
            <a:ext cx="8479370"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4644167"/>
            <a:ext cx="8481442"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10062" y="3689709"/>
            <a:ext cx="8479260"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10062" y="4273076"/>
            <a:ext cx="8479260"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11227" y="14653630"/>
            <a:ext cx="8476931"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09602" y="15244614"/>
            <a:ext cx="8480180"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13349" y="27184417"/>
            <a:ext cx="8472687"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11227" y="27868422"/>
            <a:ext cx="8476931"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5236716"/>
            <a:ext cx="8486801"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xmlns="" id="{4ABB258E-CCAE-8842-A15F-25DE1598C89F}"/>
              </a:ext>
            </a:extLst>
          </p:cNvPr>
          <p:cNvSpPr>
            <a:spLocks noGrp="1"/>
          </p:cNvSpPr>
          <p:nvPr>
            <p:ph type="body" sz="quarter" idx="150" hasCustomPrompt="1"/>
          </p:nvPr>
        </p:nvSpPr>
        <p:spPr>
          <a:xfrm>
            <a:off x="2304811" y="2537535"/>
            <a:ext cx="13357704" cy="584775"/>
          </a:xfrm>
          <a:prstGeom prst="rect">
            <a:avLst/>
          </a:prstGeom>
        </p:spPr>
        <p:txBody>
          <a:bodyPr anchor="t" anchorCtr="0">
            <a:spAutoFit/>
          </a:bodyPr>
          <a:lstStyle>
            <a:lvl1pPr marL="0" indent="0" algn="ctr">
              <a:buFontTx/>
              <a:buNone/>
              <a:defRPr sz="3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6" name="Text Placeholder 76">
            <a:extLst>
              <a:ext uri="{FF2B5EF4-FFF2-40B4-BE49-F238E27FC236}">
                <a16:creationId xmlns:a16="http://schemas.microsoft.com/office/drawing/2014/main" xmlns="" id="{A017AE3F-4861-5E4B-B41E-95716111DB10}"/>
              </a:ext>
            </a:extLst>
          </p:cNvPr>
          <p:cNvSpPr>
            <a:spLocks noGrp="1"/>
          </p:cNvSpPr>
          <p:nvPr>
            <p:ph type="body" sz="quarter" idx="151" hasCustomPrompt="1"/>
          </p:nvPr>
        </p:nvSpPr>
        <p:spPr>
          <a:xfrm>
            <a:off x="2304811" y="1587743"/>
            <a:ext cx="13357704" cy="830997"/>
          </a:xfrm>
          <a:prstGeom prst="rect">
            <a:avLst/>
          </a:prstGeom>
        </p:spPr>
        <p:txBody>
          <a:bodyPr anchor="t" anchorCtr="0">
            <a:spAutoFit/>
          </a:bodyPr>
          <a:lstStyle>
            <a:lvl1pPr marL="0" indent="0" algn="ctr">
              <a:buFontTx/>
              <a:buNone/>
              <a:defRPr sz="4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7" name="Text Placeholder 76">
            <a:extLst>
              <a:ext uri="{FF2B5EF4-FFF2-40B4-BE49-F238E27FC236}">
                <a16:creationId xmlns:a16="http://schemas.microsoft.com/office/drawing/2014/main" xmlns="" id="{85E8A124-15B0-B34B-9F61-84447DCAC037}"/>
              </a:ext>
            </a:extLst>
          </p:cNvPr>
          <p:cNvSpPr>
            <a:spLocks noGrp="1"/>
          </p:cNvSpPr>
          <p:nvPr>
            <p:ph type="body" sz="quarter" idx="153" hasCustomPrompt="1"/>
          </p:nvPr>
        </p:nvSpPr>
        <p:spPr>
          <a:xfrm>
            <a:off x="2304810" y="348916"/>
            <a:ext cx="13357704" cy="1200488"/>
          </a:xfrm>
          <a:prstGeom prst="rect">
            <a:avLst/>
          </a:prstGeom>
        </p:spPr>
        <p:txBody>
          <a:bodyPr anchor="t" anchorCtr="0">
            <a:sp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576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92578" y="35257461"/>
            <a:ext cx="2264995" cy="251561"/>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36" name="Rounded Rectangle 35"/>
          <p:cNvSpPr/>
          <p:nvPr userDrawn="1"/>
        </p:nvSpPr>
        <p:spPr>
          <a:xfrm>
            <a:off x="385832" y="3657599"/>
            <a:ext cx="8473058" cy="30610252"/>
          </a:xfrm>
          <a:prstGeom prst="roundRect">
            <a:avLst>
              <a:gd name="adj" fmla="val 3979"/>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9087395" y="3657599"/>
            <a:ext cx="8473058" cy="30610252"/>
          </a:xfrm>
          <a:prstGeom prst="roundRect">
            <a:avLst>
              <a:gd name="adj" fmla="val 3754"/>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3705" y="34498493"/>
            <a:ext cx="18023749"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726894" y="35321184"/>
            <a:ext cx="2701114"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71" name="Table 70">
            <a:extLst>
              <a:ext uri="{FF2B5EF4-FFF2-40B4-BE49-F238E27FC236}">
                <a16:creationId xmlns:a16="http://schemas.microsoft.com/office/drawing/2014/main" xmlns="" id="{7E06A6F4-BEA0-F849-86FD-07F2A7574E49}"/>
              </a:ext>
            </a:extLst>
          </p:cNvPr>
          <p:cNvGraphicFramePr>
            <a:graphicFrameLocks noGrp="1"/>
          </p:cNvGraphicFramePr>
          <p:nvPr userDrawn="1">
            <p:extLst>
              <p:ext uri="{D42A27DB-BD31-4B8C-83A1-F6EECF244321}">
                <p14:modId xmlns:p14="http://schemas.microsoft.com/office/powerpoint/2010/main" val="3047741209"/>
              </p:ext>
            </p:extLst>
          </p:nvPr>
        </p:nvGraphicFramePr>
        <p:xfrm>
          <a:off x="-12720395" y="34253"/>
          <a:ext cx="12111788" cy="35627347"/>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xmlns="" val="20000"/>
                    </a:ext>
                  </a:extLst>
                </a:gridCol>
                <a:gridCol w="6918351">
                  <a:extLst>
                    <a:ext uri="{9D8B030D-6E8A-4147-A177-3AD203B41FA5}">
                      <a16:colId xmlns:a16="http://schemas.microsoft.com/office/drawing/2014/main" xmlns="" val="20001"/>
                    </a:ext>
                  </a:extLst>
                </a:gridCol>
              </a:tblGrid>
              <a:tr h="137926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4239959">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100x200cm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5057301">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poster template for a</a:t>
                      </a:r>
                    </a:p>
                    <a:p>
                      <a:pPr marL="0" marR="0" lvl="0" indent="0" algn="ctr" defTabSz="3169678"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100x200cm</a:t>
                      </a:r>
                      <a:br>
                        <a:rPr lang="en-US" sz="5400" b="1" dirty="0">
                          <a:solidFill>
                            <a:srgbClr val="FFC000"/>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
                      </a:r>
                      <a:br>
                        <a:rPr lang="en-US" sz="12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(39” tall x 78” wide)</a:t>
                      </a: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r>
                        <a:rPr lang="en-US" sz="2400" b="0" baseline="0" dirty="0">
                          <a:solidFill>
                            <a:srgbClr val="FFC000"/>
                          </a:solidFill>
                          <a:latin typeface="Arial" panose="020B0604020202020204" pitchFamily="34" charset="0"/>
                          <a:cs typeface="Arial" panose="020B0604020202020204" pitchFamily="34" charset="0"/>
                        </a:rPr>
                        <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
                      </a:r>
                      <a:br>
                        <a:rPr lang="en-US" sz="2400" b="0" baseline="0" dirty="0">
                          <a:solidFill>
                            <a:srgbClr val="D9D9D9"/>
                          </a:solidFill>
                          <a:latin typeface="Arial" panose="020B0604020202020204" pitchFamily="34" charset="0"/>
                          <a:cs typeface="Arial" panose="020B0604020202020204" pitchFamily="34" charset="0"/>
                        </a:rPr>
                      </a:br>
                      <a:endParaRPr lang="en-US" sz="24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4955134">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23498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r>
                        <a:rPr lang="en-US" sz="2400" b="0" baseline="0" dirty="0">
                          <a:solidFill>
                            <a:srgbClr val="FFC000"/>
                          </a:solidFill>
                          <a:latin typeface="Arial" panose="020B0604020202020204" pitchFamily="34" charset="0"/>
                          <a:cs typeface="Arial" panose="020B0604020202020204" pitchFamily="34" charset="0"/>
                        </a:rPr>
                        <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4648631">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78020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50311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2201525">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14524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30598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16" name="Table 15">
            <a:extLst>
              <a:ext uri="{FF2B5EF4-FFF2-40B4-BE49-F238E27FC236}">
                <a16:creationId xmlns:a16="http://schemas.microsoft.com/office/drawing/2014/main" xmlns="" id="{D2F75C86-BAE7-439B-89E1-726B99ACC693}"/>
              </a:ext>
            </a:extLst>
          </p:cNvPr>
          <p:cNvGraphicFramePr>
            <a:graphicFrameLocks noGrp="1"/>
          </p:cNvGraphicFramePr>
          <p:nvPr userDrawn="1">
            <p:extLst>
              <p:ext uri="{D42A27DB-BD31-4B8C-83A1-F6EECF244321}">
                <p14:modId xmlns:p14="http://schemas.microsoft.com/office/powerpoint/2010/main" val="1091114124"/>
              </p:ext>
            </p:extLst>
          </p:nvPr>
        </p:nvGraphicFramePr>
        <p:xfrm>
          <a:off x="18496418" y="0"/>
          <a:ext cx="12140980" cy="35999737"/>
        </p:xfrm>
        <a:graphic>
          <a:graphicData uri="http://schemas.openxmlformats.org/drawingml/2006/table">
            <a:tbl>
              <a:tblPr firstRow="1" bandRow="1">
                <a:tableStyleId>{5C22544A-7EE6-4342-B048-85BDC9FD1C3A}</a:tableStyleId>
              </a:tblPr>
              <a:tblGrid>
                <a:gridCol w="4764088">
                  <a:extLst>
                    <a:ext uri="{9D8B030D-6E8A-4147-A177-3AD203B41FA5}">
                      <a16:colId xmlns:a16="http://schemas.microsoft.com/office/drawing/2014/main" xmlns="" val="20000"/>
                    </a:ext>
                  </a:extLst>
                </a:gridCol>
                <a:gridCol w="1431247">
                  <a:extLst>
                    <a:ext uri="{9D8B030D-6E8A-4147-A177-3AD203B41FA5}">
                      <a16:colId xmlns:a16="http://schemas.microsoft.com/office/drawing/2014/main" xmlns="" val="764104496"/>
                    </a:ext>
                  </a:extLst>
                </a:gridCol>
                <a:gridCol w="5945645">
                  <a:extLst>
                    <a:ext uri="{9D8B030D-6E8A-4147-A177-3AD203B41FA5}">
                      <a16:colId xmlns:a16="http://schemas.microsoft.com/office/drawing/2014/main" xmlns="" val="4164475170"/>
                    </a:ext>
                  </a:extLst>
                </a:gridCol>
              </a:tblGrid>
              <a:tr h="12828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736693">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5009614">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97415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64056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5441481">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624376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231541">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67403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grpSp>
        <p:nvGrpSpPr>
          <p:cNvPr id="17" name="Group 16">
            <a:extLst>
              <a:ext uri="{FF2B5EF4-FFF2-40B4-BE49-F238E27FC236}">
                <a16:creationId xmlns:a16="http://schemas.microsoft.com/office/drawing/2014/main" xmlns="" id="{C6719EA7-C6A6-CE48-8176-E3E1716B755E}"/>
              </a:ext>
            </a:extLst>
          </p:cNvPr>
          <p:cNvGrpSpPr/>
          <p:nvPr userDrawn="1"/>
        </p:nvGrpSpPr>
        <p:grpSpPr>
          <a:xfrm>
            <a:off x="-43304" y="11286"/>
            <a:ext cx="18033348" cy="3244677"/>
            <a:chOff x="-43304" y="11286"/>
            <a:chExt cx="43905392" cy="4120075"/>
          </a:xfrm>
        </p:grpSpPr>
        <p:sp>
          <p:nvSpPr>
            <p:cNvPr id="18" name="Rectangle 17">
              <a:extLst>
                <a:ext uri="{FF2B5EF4-FFF2-40B4-BE49-F238E27FC236}">
                  <a16:creationId xmlns:a16="http://schemas.microsoft.com/office/drawing/2014/main" xmlns="" id="{C9FDBE60-F762-8646-BB7A-233936251260}"/>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xmlns="" id="{28BCB64C-0C54-E448-9656-CFA7D7E3D95C}"/>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xmlns="" id="{E8783457-04AB-B143-BF1D-7205B6A1AE6B}"/>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xmlns="" id="{3FBFC099-F5BC-6644-A499-8C22466B2DEF}"/>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xmlns="" id="{6369AE0A-E79A-0944-8FF8-41D6964EC1B4}"/>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51" userDrawn="1">
          <p15:clr>
            <a:srgbClr val="F26B43"/>
          </p15:clr>
        </p15:guide>
        <p15:guide id="2" pos="565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92578" y="35257461"/>
            <a:ext cx="2264995" cy="251561"/>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36" name="Rounded Rectangle 35"/>
          <p:cNvSpPr/>
          <p:nvPr userDrawn="1"/>
        </p:nvSpPr>
        <p:spPr>
          <a:xfrm>
            <a:off x="385832" y="3657599"/>
            <a:ext cx="8473058" cy="30610252"/>
          </a:xfrm>
          <a:prstGeom prst="roundRect">
            <a:avLst>
              <a:gd name="adj" fmla="val 3979"/>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9087395" y="3657599"/>
            <a:ext cx="8473058" cy="30610252"/>
          </a:xfrm>
          <a:prstGeom prst="roundRect">
            <a:avLst>
              <a:gd name="adj" fmla="val 3754"/>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3705" y="34498493"/>
            <a:ext cx="18023749"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726894" y="35321184"/>
            <a:ext cx="2701114"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xmlns="" id="{4A1B10C6-D6A0-824F-9AD1-42EBC6FB5DA2}"/>
              </a:ext>
            </a:extLst>
          </p:cNvPr>
          <p:cNvGrpSpPr/>
          <p:nvPr userDrawn="1"/>
        </p:nvGrpSpPr>
        <p:grpSpPr>
          <a:xfrm>
            <a:off x="-43304" y="11286"/>
            <a:ext cx="18033348" cy="3244677"/>
            <a:chOff x="-43304" y="11286"/>
            <a:chExt cx="43905392" cy="4120075"/>
          </a:xfrm>
        </p:grpSpPr>
        <p:sp>
          <p:nvSpPr>
            <p:cNvPr id="15" name="Rectangle 14">
              <a:extLst>
                <a:ext uri="{FF2B5EF4-FFF2-40B4-BE49-F238E27FC236}">
                  <a16:creationId xmlns:a16="http://schemas.microsoft.com/office/drawing/2014/main" xmlns="" id="{A1B5DFE8-79A7-2C4E-9A8E-A0EA5E98DADE}"/>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xmlns="" id="{64A29DD6-F943-0C46-928E-CAA8CC66B5B0}"/>
                </a:ext>
              </a:extLst>
            </p:cNvPr>
            <p:cNvGrpSpPr/>
            <p:nvPr userDrawn="1"/>
          </p:nvGrpSpPr>
          <p:grpSpPr>
            <a:xfrm>
              <a:off x="-43304" y="11286"/>
              <a:ext cx="43905392" cy="4036528"/>
              <a:chOff x="-14192" y="1382"/>
              <a:chExt cx="27451941" cy="4572641"/>
            </a:xfrm>
          </p:grpSpPr>
          <p:sp>
            <p:nvSpPr>
              <p:cNvPr id="17" name="Rectangle 16">
                <a:extLst>
                  <a:ext uri="{FF2B5EF4-FFF2-40B4-BE49-F238E27FC236}">
                    <a16:creationId xmlns:a16="http://schemas.microsoft.com/office/drawing/2014/main" xmlns="" id="{77443DE5-A5FE-C642-AE87-2414C4BA5255}"/>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6">
                <a:extLst>
                  <a:ext uri="{FF2B5EF4-FFF2-40B4-BE49-F238E27FC236}">
                    <a16:creationId xmlns:a16="http://schemas.microsoft.com/office/drawing/2014/main" xmlns="" id="{A0677F5F-AB02-C049-8D98-7F8FAA9C5891}"/>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xmlns="" id="{FC44E7A7-D24F-0E4D-B765-2D3DE9C0AEE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1489599381"/>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51">
          <p15:clr>
            <a:srgbClr val="F26B43"/>
          </p15:clr>
        </p15:guide>
        <p15:guide id="2" pos="565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92578" y="35257461"/>
            <a:ext cx="2264995" cy="251561"/>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36" name="Rounded Rectangle 35"/>
          <p:cNvSpPr/>
          <p:nvPr userDrawn="1"/>
        </p:nvSpPr>
        <p:spPr>
          <a:xfrm>
            <a:off x="385831" y="3657599"/>
            <a:ext cx="17174621" cy="30610252"/>
          </a:xfrm>
          <a:prstGeom prst="roundRect">
            <a:avLst>
              <a:gd name="adj" fmla="val 1433"/>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3705" y="34498493"/>
            <a:ext cx="18023749"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726894" y="35321184"/>
            <a:ext cx="2701114"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71" name="Table 70">
            <a:extLst>
              <a:ext uri="{FF2B5EF4-FFF2-40B4-BE49-F238E27FC236}">
                <a16:creationId xmlns:a16="http://schemas.microsoft.com/office/drawing/2014/main" xmlns="" id="{7E06A6F4-BEA0-F849-86FD-07F2A7574E49}"/>
              </a:ext>
            </a:extLst>
          </p:cNvPr>
          <p:cNvGraphicFramePr>
            <a:graphicFrameLocks noGrp="1"/>
          </p:cNvGraphicFramePr>
          <p:nvPr userDrawn="1">
            <p:extLst>
              <p:ext uri="{D42A27DB-BD31-4B8C-83A1-F6EECF244321}">
                <p14:modId xmlns:p14="http://schemas.microsoft.com/office/powerpoint/2010/main" val="1759661008"/>
              </p:ext>
            </p:extLst>
          </p:nvPr>
        </p:nvGraphicFramePr>
        <p:xfrm>
          <a:off x="-12720395" y="34253"/>
          <a:ext cx="12111788" cy="35627347"/>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xmlns="" val="20000"/>
                    </a:ext>
                  </a:extLst>
                </a:gridCol>
                <a:gridCol w="6918351">
                  <a:extLst>
                    <a:ext uri="{9D8B030D-6E8A-4147-A177-3AD203B41FA5}">
                      <a16:colId xmlns:a16="http://schemas.microsoft.com/office/drawing/2014/main" xmlns="" val="20001"/>
                    </a:ext>
                  </a:extLst>
                </a:gridCol>
              </a:tblGrid>
              <a:tr h="137926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4239959">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100x200cm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5057301">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poster template for a</a:t>
                      </a:r>
                    </a:p>
                    <a:p>
                      <a:pPr marL="0" marR="0" lvl="0" indent="0" algn="ctr" defTabSz="3169678"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100x200cm</a:t>
                      </a:r>
                      <a:br>
                        <a:rPr lang="en-US" sz="5400" b="1" dirty="0">
                          <a:solidFill>
                            <a:srgbClr val="FFC000"/>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
                      </a:r>
                      <a:br>
                        <a:rPr lang="en-US" sz="12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(39” tall x 78” wide)</a:t>
                      </a: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r>
                        <a:rPr lang="en-US" sz="2400" b="0" baseline="0" dirty="0">
                          <a:solidFill>
                            <a:srgbClr val="FFC000"/>
                          </a:solidFill>
                          <a:latin typeface="Arial" panose="020B0604020202020204" pitchFamily="34" charset="0"/>
                          <a:cs typeface="Arial" panose="020B0604020202020204" pitchFamily="34" charset="0"/>
                        </a:rPr>
                        <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
                      </a:r>
                      <a:br>
                        <a:rPr lang="en-US" sz="2400" b="0" baseline="0" dirty="0">
                          <a:solidFill>
                            <a:srgbClr val="D9D9D9"/>
                          </a:solidFill>
                          <a:latin typeface="Arial" panose="020B0604020202020204" pitchFamily="34" charset="0"/>
                          <a:cs typeface="Arial" panose="020B0604020202020204" pitchFamily="34" charset="0"/>
                        </a:rPr>
                      </a:br>
                      <a:endParaRPr lang="en-US" sz="24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4955134">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23498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r>
                        <a:rPr lang="en-US" sz="2400" b="0" baseline="0" dirty="0">
                          <a:solidFill>
                            <a:srgbClr val="FFC000"/>
                          </a:solidFill>
                          <a:latin typeface="Arial" panose="020B0604020202020204" pitchFamily="34" charset="0"/>
                          <a:cs typeface="Arial" panose="020B0604020202020204" pitchFamily="34" charset="0"/>
                        </a:rPr>
                        <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4648631">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78020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50311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2201525">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14524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30598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15" name="Table 14">
            <a:extLst>
              <a:ext uri="{FF2B5EF4-FFF2-40B4-BE49-F238E27FC236}">
                <a16:creationId xmlns:a16="http://schemas.microsoft.com/office/drawing/2014/main" xmlns="" id="{AD94A762-849B-48DD-85E6-07B52FEC7EAD}"/>
              </a:ext>
            </a:extLst>
          </p:cNvPr>
          <p:cNvGraphicFramePr>
            <a:graphicFrameLocks noGrp="1"/>
          </p:cNvGraphicFramePr>
          <p:nvPr userDrawn="1">
            <p:extLst>
              <p:ext uri="{D42A27DB-BD31-4B8C-83A1-F6EECF244321}">
                <p14:modId xmlns:p14="http://schemas.microsoft.com/office/powerpoint/2010/main" val="1091114124"/>
              </p:ext>
            </p:extLst>
          </p:nvPr>
        </p:nvGraphicFramePr>
        <p:xfrm>
          <a:off x="18496418" y="0"/>
          <a:ext cx="12140980" cy="35999737"/>
        </p:xfrm>
        <a:graphic>
          <a:graphicData uri="http://schemas.openxmlformats.org/drawingml/2006/table">
            <a:tbl>
              <a:tblPr firstRow="1" bandRow="1">
                <a:tableStyleId>{5C22544A-7EE6-4342-B048-85BDC9FD1C3A}</a:tableStyleId>
              </a:tblPr>
              <a:tblGrid>
                <a:gridCol w="4764088">
                  <a:extLst>
                    <a:ext uri="{9D8B030D-6E8A-4147-A177-3AD203B41FA5}">
                      <a16:colId xmlns:a16="http://schemas.microsoft.com/office/drawing/2014/main" xmlns="" val="20000"/>
                    </a:ext>
                  </a:extLst>
                </a:gridCol>
                <a:gridCol w="1431247">
                  <a:extLst>
                    <a:ext uri="{9D8B030D-6E8A-4147-A177-3AD203B41FA5}">
                      <a16:colId xmlns:a16="http://schemas.microsoft.com/office/drawing/2014/main" xmlns="" val="764104496"/>
                    </a:ext>
                  </a:extLst>
                </a:gridCol>
                <a:gridCol w="5945645">
                  <a:extLst>
                    <a:ext uri="{9D8B030D-6E8A-4147-A177-3AD203B41FA5}">
                      <a16:colId xmlns:a16="http://schemas.microsoft.com/office/drawing/2014/main" xmlns="" val="4164475170"/>
                    </a:ext>
                  </a:extLst>
                </a:gridCol>
              </a:tblGrid>
              <a:tr h="12828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736693">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5009614">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97415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64056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5441481">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624376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231541">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67403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grpSp>
        <p:nvGrpSpPr>
          <p:cNvPr id="16" name="Group 15">
            <a:extLst>
              <a:ext uri="{FF2B5EF4-FFF2-40B4-BE49-F238E27FC236}">
                <a16:creationId xmlns:a16="http://schemas.microsoft.com/office/drawing/2014/main" xmlns="" id="{665B14A6-2BBD-4245-9AB1-75DBEF7E63CA}"/>
              </a:ext>
            </a:extLst>
          </p:cNvPr>
          <p:cNvGrpSpPr/>
          <p:nvPr userDrawn="1"/>
        </p:nvGrpSpPr>
        <p:grpSpPr>
          <a:xfrm>
            <a:off x="-43304" y="11286"/>
            <a:ext cx="18033348" cy="3244677"/>
            <a:chOff x="-43304" y="11286"/>
            <a:chExt cx="43905392" cy="4120075"/>
          </a:xfrm>
        </p:grpSpPr>
        <p:sp>
          <p:nvSpPr>
            <p:cNvPr id="17" name="Rectangle 16">
              <a:extLst>
                <a:ext uri="{FF2B5EF4-FFF2-40B4-BE49-F238E27FC236}">
                  <a16:creationId xmlns:a16="http://schemas.microsoft.com/office/drawing/2014/main" xmlns="" id="{E71A2BCD-534A-194C-B9C9-EF8EE45DBFCD}"/>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4422BFE8-C90A-124A-B4E7-4B9D97CEAC0F}"/>
                </a:ext>
              </a:extLst>
            </p:cNvPr>
            <p:cNvGrpSpPr/>
            <p:nvPr userDrawn="1"/>
          </p:nvGrpSpPr>
          <p:grpSpPr>
            <a:xfrm>
              <a:off x="-43304" y="11286"/>
              <a:ext cx="43905392" cy="4036528"/>
              <a:chOff x="-14192" y="1382"/>
              <a:chExt cx="27451941" cy="4572641"/>
            </a:xfrm>
          </p:grpSpPr>
          <p:sp>
            <p:nvSpPr>
              <p:cNvPr id="19" name="Rectangle 16">
                <a:extLst>
                  <a:ext uri="{FF2B5EF4-FFF2-40B4-BE49-F238E27FC236}">
                    <a16:creationId xmlns:a16="http://schemas.microsoft.com/office/drawing/2014/main" xmlns="" id="{97B6C050-05BC-9542-B8E1-F5444D9457DA}"/>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xmlns="" id="{12B4D7BE-9F6F-C24E-95B2-DE6BBADD6320}"/>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xmlns="" id="{EC004317-19FD-A44F-B11F-7724C30A3DD3}"/>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356907929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51">
          <p15:clr>
            <a:srgbClr val="F26B43"/>
          </p15:clr>
        </p15:guide>
        <p15:guide id="2" pos="56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
        <p:nvSpPr>
          <p:cNvPr id="17" name="Text Placeholder 16"/>
          <p:cNvSpPr>
            <a:spLocks noGrp="1"/>
          </p:cNvSpPr>
          <p:nvPr>
            <p:ph type="body" sz="quarter" idx="20"/>
          </p:nvPr>
        </p:nvSpPr>
        <p:spPr/>
        <p:txBody>
          <a:bodyPr/>
          <a:lstStyle/>
          <a:p>
            <a:endParaRPr lang="en-US"/>
          </a:p>
        </p:txBody>
      </p:sp>
      <p:sp>
        <p:nvSpPr>
          <p:cNvPr id="18" name="Text Placeholder 17"/>
          <p:cNvSpPr>
            <a:spLocks noGrp="1"/>
          </p:cNvSpPr>
          <p:nvPr>
            <p:ph type="body" sz="quarter" idx="25"/>
          </p:nvPr>
        </p:nvSpPr>
        <p:spPr/>
        <p:txBody>
          <a:bodyPr/>
          <a:lstStyle/>
          <a:p>
            <a:endParaRPr lang="en-US"/>
          </a:p>
        </p:txBody>
      </p:sp>
      <p:sp>
        <p:nvSpPr>
          <p:cNvPr id="19" name="Text Placeholder 18"/>
          <p:cNvSpPr>
            <a:spLocks noGrp="1"/>
          </p:cNvSpPr>
          <p:nvPr>
            <p:ph type="body" sz="quarter" idx="26"/>
          </p:nvPr>
        </p:nvSpPr>
        <p:spPr/>
        <p:txBody>
          <a:bodyPr/>
          <a:lstStyle/>
          <a:p>
            <a:endParaRPr lang="en-US"/>
          </a:p>
        </p:txBody>
      </p:sp>
      <p:sp>
        <p:nvSpPr>
          <p:cNvPr id="20" name="Text Placeholder 19"/>
          <p:cNvSpPr>
            <a:spLocks noGrp="1"/>
          </p:cNvSpPr>
          <p:nvPr>
            <p:ph type="body" sz="quarter" idx="27"/>
          </p:nvPr>
        </p:nvSpPr>
        <p:spPr/>
        <p:txBody>
          <a:bodyPr/>
          <a:lstStyle/>
          <a:p>
            <a:endParaRPr lang="en-US"/>
          </a:p>
        </p:txBody>
      </p:sp>
      <p:sp>
        <p:nvSpPr>
          <p:cNvPr id="21" name="Text Placeholder 20"/>
          <p:cNvSpPr>
            <a:spLocks noGrp="1"/>
          </p:cNvSpPr>
          <p:nvPr>
            <p:ph type="body" sz="quarter" idx="28"/>
          </p:nvPr>
        </p:nvSpPr>
        <p:spPr/>
        <p:txBody>
          <a:bodyPr/>
          <a:lstStyle/>
          <a:p>
            <a:endParaRPr lang="en-US"/>
          </a:p>
        </p:txBody>
      </p:sp>
      <p:sp>
        <p:nvSpPr>
          <p:cNvPr id="22" name="Text Placeholder 21"/>
          <p:cNvSpPr>
            <a:spLocks noGrp="1"/>
          </p:cNvSpPr>
          <p:nvPr>
            <p:ph type="body" sz="quarter" idx="29"/>
          </p:nvPr>
        </p:nvSpPr>
        <p:spPr/>
        <p:txBody>
          <a:bodyPr/>
          <a:lstStyle/>
          <a:p>
            <a:endParaRPr lang="en-US"/>
          </a:p>
        </p:txBody>
      </p:sp>
      <p:sp>
        <p:nvSpPr>
          <p:cNvPr id="23" name="Text Placeholder 22"/>
          <p:cNvSpPr>
            <a:spLocks noGrp="1"/>
          </p:cNvSpPr>
          <p:nvPr>
            <p:ph type="body" sz="quarter" idx="30"/>
          </p:nvPr>
        </p:nvSpPr>
        <p:spPr/>
        <p:txBody>
          <a:bodyPr/>
          <a:lstStyle/>
          <a:p>
            <a:endParaRPr lang="en-US"/>
          </a:p>
        </p:txBody>
      </p:sp>
      <p:sp>
        <p:nvSpPr>
          <p:cNvPr id="24" name="Text Placeholder 23"/>
          <p:cNvSpPr>
            <a:spLocks noGrp="1"/>
          </p:cNvSpPr>
          <p:nvPr>
            <p:ph type="body" sz="quarter" idx="96"/>
          </p:nvPr>
        </p:nvSpPr>
        <p:spPr/>
        <p:txBody>
          <a:bodyPr/>
          <a:lstStyle/>
          <a:p>
            <a:endParaRPr lang="en-US"/>
          </a:p>
        </p:txBody>
      </p:sp>
      <p:sp>
        <p:nvSpPr>
          <p:cNvPr id="25" name="Text Placeholder 24"/>
          <p:cNvSpPr>
            <a:spLocks noGrp="1"/>
          </p:cNvSpPr>
          <p:nvPr>
            <p:ph type="body" sz="quarter" idx="150"/>
          </p:nvPr>
        </p:nvSpPr>
        <p:spPr/>
        <p:txBody>
          <a:bodyPr/>
          <a:lstStyle/>
          <a:p>
            <a:endParaRPr lang="en-US"/>
          </a:p>
        </p:txBody>
      </p:sp>
      <p:sp>
        <p:nvSpPr>
          <p:cNvPr id="26" name="Text Placeholder 25"/>
          <p:cNvSpPr>
            <a:spLocks noGrp="1"/>
          </p:cNvSpPr>
          <p:nvPr>
            <p:ph type="body" sz="quarter" idx="151"/>
          </p:nvPr>
        </p:nvSpPr>
        <p:spPr/>
        <p:txBody>
          <a:bodyPr/>
          <a:lstStyle/>
          <a:p>
            <a:endParaRPr lang="en-US"/>
          </a:p>
        </p:txBody>
      </p:sp>
      <p:sp>
        <p:nvSpPr>
          <p:cNvPr id="27" name="Text Placeholder 26"/>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393091725"/>
      </p:ext>
    </p:extLst>
  </p:cSld>
  <p:clrMapOvr>
    <a:masterClrMapping/>
  </p:clrMapOvr>
</p:sld>
</file>

<file path=ppt/theme/theme1.xml><?xml version="1.0" encoding="utf-8"?>
<a:theme xmlns:a="http://schemas.openxmlformats.org/drawingml/2006/main" name="PosterPresentations.com-100CMx20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PosterPresentations.com-100CMx20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PosterPresentations.com-100CMx200CM</Template>
  <TotalTime>100</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PosterPresentations.com-100CMx200CM</vt:lpstr>
      <vt:lpstr>Without Quick Guides</vt:lpstr>
      <vt:lpstr>1_PosterPresentations.com-100CMx200CM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
1-866-649-3004           _x000d_
 (c)PosterPresentations.com</dc:description>
  <cp:lastModifiedBy>user</cp:lastModifiedBy>
  <cp:revision>35</cp:revision>
  <dcterms:created xsi:type="dcterms:W3CDTF">2011-04-21T17:30:39Z</dcterms:created>
  <dcterms:modified xsi:type="dcterms:W3CDTF">2022-10-30T10:59:33Z</dcterms:modified>
</cp:coreProperties>
</file>