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68" r:id="rId5"/>
  </p:sldIdLst>
  <p:sldSz cx="32399288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820A"/>
    <a:srgbClr val="06A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16" autoAdjust="0"/>
    <p:restoredTop sz="94660"/>
  </p:normalViewPr>
  <p:slideViewPr>
    <p:cSldViewPr snapToGrid="0">
      <p:cViewPr>
        <p:scale>
          <a:sx n="10" d="100"/>
          <a:sy n="10" d="100"/>
        </p:scale>
        <p:origin x="3250" y="341"/>
      </p:cViewPr>
      <p:guideLst>
        <p:guide orient="horz" pos="16128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380311"/>
            <a:ext cx="27539395" cy="17827413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895217"/>
            <a:ext cx="24299466" cy="12363023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0129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4701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726267"/>
            <a:ext cx="6986096" cy="433950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726267"/>
            <a:ext cx="20553298" cy="433950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0269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20071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766055"/>
            <a:ext cx="27944386" cy="2130043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4268002"/>
            <a:ext cx="27944386" cy="1120139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6106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631334"/>
            <a:ext cx="13769697" cy="32489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631334"/>
            <a:ext cx="13769697" cy="32489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4930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726278"/>
            <a:ext cx="27944386" cy="9897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552684"/>
            <a:ext cx="13706415" cy="615187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704560"/>
            <a:ext cx="13706415" cy="275115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552684"/>
            <a:ext cx="13773917" cy="615187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704560"/>
            <a:ext cx="13773917" cy="275115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162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2905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90783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13760"/>
            <a:ext cx="10449614" cy="11948160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372785"/>
            <a:ext cx="16402140" cy="3638973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61920"/>
            <a:ext cx="10449614" cy="2845985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6704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13760"/>
            <a:ext cx="10449614" cy="11948160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372785"/>
            <a:ext cx="16402140" cy="3638973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61920"/>
            <a:ext cx="10449614" cy="2845985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102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726278"/>
            <a:ext cx="27944386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631334"/>
            <a:ext cx="27944386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7460758"/>
            <a:ext cx="72898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6191-AF58-4BD7-967E-5C14CC4B63C2}" type="datetimeFigureOut">
              <a:rPr lang="ar-JO" smtClean="0"/>
              <a:t>18/04/1446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7460758"/>
            <a:ext cx="1093476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7460758"/>
            <a:ext cx="72898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B2578-3EC6-4F41-A696-078C460E5C5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1520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39438" y="3748035"/>
            <a:ext cx="204483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+mj-cs"/>
              </a:rPr>
              <a:t>Title</a:t>
            </a:r>
          </a:p>
        </p:txBody>
      </p:sp>
      <p:sp>
        <p:nvSpPr>
          <p:cNvPr id="5" name="Rectangle 4"/>
          <p:cNvSpPr/>
          <p:nvPr/>
        </p:nvSpPr>
        <p:spPr>
          <a:xfrm>
            <a:off x="4323262" y="5091906"/>
            <a:ext cx="23680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3600" dirty="0">
                <a:latin typeface="Times New Roman" panose="02020603050405020304" pitchFamily="18" charset="0"/>
                <a:cs typeface="+mj-cs"/>
              </a:rPr>
              <a:t>Name of authors</a:t>
            </a:r>
          </a:p>
        </p:txBody>
      </p:sp>
      <p:sp>
        <p:nvSpPr>
          <p:cNvPr id="7" name="Rectangle 204"/>
          <p:cNvSpPr>
            <a:spLocks noChangeArrowheads="1"/>
          </p:cNvSpPr>
          <p:nvPr/>
        </p:nvSpPr>
        <p:spPr bwMode="auto">
          <a:xfrm>
            <a:off x="1463385" y="8344524"/>
            <a:ext cx="13931795" cy="828666"/>
          </a:xfrm>
          <a:prstGeom prst="rect">
            <a:avLst/>
          </a:prstGeom>
          <a:solidFill>
            <a:srgbClr val="04820A"/>
          </a:solidFill>
          <a:ln w="9525">
            <a:noFill/>
            <a:miter lim="800000"/>
            <a:headEnd/>
            <a:tailEnd/>
          </a:ln>
        </p:spPr>
        <p:txBody>
          <a:bodyPr lIns="47815" tIns="23908" rIns="47815" bIns="23908" anchor="ctr"/>
          <a:lstStyle/>
          <a:p>
            <a:pPr algn="ctr" defTabSz="2184800">
              <a:defRPr/>
            </a:pPr>
            <a:r>
              <a:rPr lang="en-US" sz="396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6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46" name="Rectangle 34"/>
          <p:cNvSpPr>
            <a:spLocks noChangeArrowheads="1"/>
          </p:cNvSpPr>
          <p:nvPr/>
        </p:nvSpPr>
        <p:spPr bwMode="auto">
          <a:xfrm>
            <a:off x="32233027" y="-2301287"/>
            <a:ext cx="166261" cy="122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5" tIns="41147" rIns="82295" bIns="41147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 sz="7415">
              <a:cs typeface="+mj-cs"/>
            </a:endParaRPr>
          </a:p>
        </p:txBody>
      </p:sp>
      <p:sp>
        <p:nvSpPr>
          <p:cNvPr id="61" name="Rectangle 204"/>
          <p:cNvSpPr>
            <a:spLocks noChangeArrowheads="1"/>
          </p:cNvSpPr>
          <p:nvPr/>
        </p:nvSpPr>
        <p:spPr bwMode="auto">
          <a:xfrm>
            <a:off x="16998192" y="8344524"/>
            <a:ext cx="13931795" cy="828666"/>
          </a:xfrm>
          <a:prstGeom prst="rect">
            <a:avLst/>
          </a:prstGeom>
          <a:solidFill>
            <a:srgbClr val="04820A"/>
          </a:solidFill>
          <a:ln w="9525">
            <a:noFill/>
            <a:miter lim="800000"/>
            <a:headEnd/>
            <a:tailEnd/>
          </a:ln>
        </p:spPr>
        <p:txBody>
          <a:bodyPr lIns="47815" tIns="23908" rIns="47815" bIns="23908" anchor="ctr"/>
          <a:lstStyle/>
          <a:p>
            <a:pPr algn="ctr" defTabSz="2184800">
              <a:defRPr/>
            </a:pPr>
            <a:r>
              <a:rPr lang="en-US" sz="396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6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62" name="Rectangle 66"/>
          <p:cNvSpPr>
            <a:spLocks noChangeArrowheads="1"/>
          </p:cNvSpPr>
          <p:nvPr/>
        </p:nvSpPr>
        <p:spPr bwMode="auto">
          <a:xfrm>
            <a:off x="32233027" y="-2301287"/>
            <a:ext cx="166261" cy="122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5" tIns="41147" rIns="82295" bIns="41147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 sz="7415">
              <a:cs typeface="+mj-cs"/>
            </a:endParaRPr>
          </a:p>
        </p:txBody>
      </p:sp>
      <p:sp>
        <p:nvSpPr>
          <p:cNvPr id="41" name="Rectangle 204"/>
          <p:cNvSpPr>
            <a:spLocks noChangeArrowheads="1"/>
          </p:cNvSpPr>
          <p:nvPr/>
        </p:nvSpPr>
        <p:spPr bwMode="auto">
          <a:xfrm>
            <a:off x="1463387" y="42194351"/>
            <a:ext cx="13931795" cy="828666"/>
          </a:xfrm>
          <a:prstGeom prst="rect">
            <a:avLst/>
          </a:prstGeom>
          <a:solidFill>
            <a:srgbClr val="04820A"/>
          </a:solidFill>
          <a:ln w="9525">
            <a:noFill/>
            <a:miter lim="800000"/>
            <a:headEnd/>
            <a:tailEnd/>
          </a:ln>
        </p:spPr>
        <p:txBody>
          <a:bodyPr lIns="47815" tIns="23908" rIns="47815" bIns="23908" anchor="ctr"/>
          <a:lstStyle/>
          <a:p>
            <a:pPr algn="ctr">
              <a:defRPr/>
            </a:pPr>
            <a:r>
              <a:rPr lang="en-US" sz="396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ACKNOWLEDGMENT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32233027" y="-2301287"/>
            <a:ext cx="166261" cy="122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5" tIns="41147" rIns="82295" bIns="41147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 sz="7415">
              <a:cs typeface="+mj-cs"/>
            </a:endParaRPr>
          </a:p>
        </p:txBody>
      </p:sp>
      <p:sp>
        <p:nvSpPr>
          <p:cNvPr id="63" name="Rectangle 204"/>
          <p:cNvSpPr>
            <a:spLocks noChangeArrowheads="1"/>
          </p:cNvSpPr>
          <p:nvPr/>
        </p:nvSpPr>
        <p:spPr bwMode="auto">
          <a:xfrm>
            <a:off x="16998192" y="35268578"/>
            <a:ext cx="13931795" cy="828666"/>
          </a:xfrm>
          <a:prstGeom prst="rect">
            <a:avLst/>
          </a:prstGeom>
          <a:solidFill>
            <a:srgbClr val="04820A"/>
          </a:solidFill>
          <a:ln w="9525">
            <a:noFill/>
            <a:miter lim="800000"/>
            <a:headEnd/>
            <a:tailEnd/>
          </a:ln>
        </p:spPr>
        <p:txBody>
          <a:bodyPr lIns="47815" tIns="23908" rIns="47815" bIns="23908" anchor="ctr"/>
          <a:lstStyle/>
          <a:p>
            <a:pPr algn="ctr" defTabSz="2184800">
              <a:defRPr/>
            </a:pPr>
            <a:r>
              <a:rPr lang="en-US" sz="396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6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47" name="Rectangle 204"/>
          <p:cNvSpPr>
            <a:spLocks noChangeArrowheads="1"/>
          </p:cNvSpPr>
          <p:nvPr/>
        </p:nvSpPr>
        <p:spPr bwMode="auto">
          <a:xfrm>
            <a:off x="1463386" y="26644017"/>
            <a:ext cx="13931795" cy="828666"/>
          </a:xfrm>
          <a:prstGeom prst="rect">
            <a:avLst/>
          </a:prstGeom>
          <a:solidFill>
            <a:srgbClr val="04820A"/>
          </a:solidFill>
          <a:ln w="9525">
            <a:noFill/>
            <a:miter lim="800000"/>
            <a:headEnd/>
            <a:tailEnd/>
          </a:ln>
        </p:spPr>
        <p:txBody>
          <a:bodyPr lIns="47815" tIns="23908" rIns="47815" bIns="23908" anchor="ctr"/>
          <a:lstStyle/>
          <a:p>
            <a:pPr algn="ctr" defTabSz="2184800">
              <a:defRPr/>
            </a:pPr>
            <a:r>
              <a:rPr lang="en-US" sz="396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6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463387" y="27615181"/>
            <a:ext cx="13931794" cy="4801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520" dirty="0">
                <a:latin typeface="Times New Roman" pitchFamily="18" charset="0"/>
                <a:cs typeface="+mj-cs"/>
              </a:rPr>
              <a:t>xxx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1463386" y="9343165"/>
            <a:ext cx="13931794" cy="4801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520" dirty="0">
                <a:latin typeface="Times New Roman" pitchFamily="18" charset="0"/>
                <a:cs typeface="+mj-cs"/>
              </a:rPr>
              <a:t>xxx</a:t>
            </a:r>
            <a:endParaRPr lang="en-US" sz="2520" b="1" dirty="0">
              <a:latin typeface="Times New Roman" pitchFamily="18" charset="0"/>
              <a:cs typeface="+mj-cs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6998194" y="36286886"/>
            <a:ext cx="13931793" cy="4801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520" dirty="0">
                <a:latin typeface="Times New Roman" pitchFamily="18" charset="0"/>
                <a:cs typeface="+mj-cs"/>
              </a:rPr>
              <a:t>xx</a:t>
            </a:r>
            <a:endParaRPr lang="ar-SA" sz="2520" dirty="0">
              <a:latin typeface="Times New Roman" pitchFamily="18" charset="0"/>
              <a:cs typeface="+mj-cs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924617" y="23039311"/>
            <a:ext cx="10719221" cy="4247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160" b="1" dirty="0">
                <a:latin typeface="Times New Roman" pitchFamily="18" charset="0"/>
                <a:cs typeface="+mj-cs"/>
              </a:rPr>
              <a:t>Figure x</a:t>
            </a:r>
            <a:endParaRPr lang="ar-SA" sz="2160" dirty="0">
              <a:latin typeface="Times New Roman" pitchFamily="18" charset="0"/>
              <a:cs typeface="+mj-cs"/>
            </a:endParaRPr>
          </a:p>
        </p:txBody>
      </p:sp>
      <p:sp>
        <p:nvSpPr>
          <p:cNvPr id="26" name="Rectangle 204"/>
          <p:cNvSpPr>
            <a:spLocks noChangeArrowheads="1"/>
          </p:cNvSpPr>
          <p:nvPr/>
        </p:nvSpPr>
        <p:spPr bwMode="auto">
          <a:xfrm>
            <a:off x="1463386" y="23652437"/>
            <a:ext cx="13931795" cy="828666"/>
          </a:xfrm>
          <a:prstGeom prst="rect">
            <a:avLst/>
          </a:prstGeom>
          <a:solidFill>
            <a:srgbClr val="04820A"/>
          </a:solidFill>
          <a:ln w="9525">
            <a:noFill/>
            <a:miter lim="800000"/>
            <a:headEnd/>
            <a:tailEnd/>
          </a:ln>
        </p:spPr>
        <p:txBody>
          <a:bodyPr lIns="47815" tIns="23908" rIns="47815" bIns="23908" anchor="ctr"/>
          <a:lstStyle/>
          <a:p>
            <a:pPr algn="ctr" defTabSz="2184800">
              <a:defRPr/>
            </a:pPr>
            <a:r>
              <a:rPr lang="en-US" sz="396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6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5" name="Rectangle 204"/>
          <p:cNvSpPr>
            <a:spLocks noChangeArrowheads="1"/>
          </p:cNvSpPr>
          <p:nvPr/>
        </p:nvSpPr>
        <p:spPr bwMode="auto">
          <a:xfrm>
            <a:off x="16998192" y="42194351"/>
            <a:ext cx="13931795" cy="828666"/>
          </a:xfrm>
          <a:prstGeom prst="rect">
            <a:avLst/>
          </a:prstGeom>
          <a:solidFill>
            <a:srgbClr val="04820A"/>
          </a:solidFill>
          <a:ln w="9525">
            <a:noFill/>
            <a:miter lim="800000"/>
            <a:headEnd/>
            <a:tailEnd/>
          </a:ln>
        </p:spPr>
        <p:txBody>
          <a:bodyPr lIns="47815" tIns="23908" rIns="47815" bIns="23908" anchor="ctr"/>
          <a:lstStyle/>
          <a:p>
            <a:pPr algn="ctr">
              <a:defRPr/>
            </a:pPr>
            <a:r>
              <a:rPr lang="en-US" sz="396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7" name="Rectangle 41"/>
          <p:cNvSpPr>
            <a:spLocks noChangeArrowheads="1"/>
          </p:cNvSpPr>
          <p:nvPr/>
        </p:nvSpPr>
        <p:spPr bwMode="auto">
          <a:xfrm>
            <a:off x="17004109" y="43275831"/>
            <a:ext cx="13864169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/>
            <a:r>
              <a:rPr lang="en-US" sz="1620" dirty="0">
                <a:latin typeface="Times New Roman" pitchFamily="18" charset="0"/>
                <a:cs typeface="+mj-cs"/>
              </a:rPr>
              <a:t>1.xxx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1463386" y="24581112"/>
            <a:ext cx="13931795" cy="4801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520" dirty="0">
                <a:latin typeface="Times New Roman" pitchFamily="18" charset="0"/>
                <a:cs typeface="+mj-cs"/>
              </a:rPr>
              <a:t>xxx</a:t>
            </a:r>
            <a:endParaRPr lang="ar-SA" sz="2520" dirty="0">
              <a:latin typeface="Times New Roman" pitchFamily="18" charset="0"/>
              <a:cs typeface="+mj-cs"/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16998194" y="9367492"/>
            <a:ext cx="13931794" cy="4801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520" dirty="0" err="1">
                <a:latin typeface="Times New Roman" pitchFamily="18" charset="0"/>
                <a:cs typeface="+mj-cs"/>
              </a:rPr>
              <a:t>xxxx</a:t>
            </a:r>
            <a:endParaRPr lang="ar-SA" sz="2520" dirty="0">
              <a:latin typeface="Times New Roman" pitchFamily="18" charset="0"/>
              <a:cs typeface="+mj-cs"/>
            </a:endParaRPr>
          </a:p>
        </p:txBody>
      </p:sp>
      <p:sp>
        <p:nvSpPr>
          <p:cNvPr id="85" name="مربع نص 84"/>
          <p:cNvSpPr txBox="1"/>
          <p:nvPr/>
        </p:nvSpPr>
        <p:spPr>
          <a:xfrm>
            <a:off x="16998192" y="21472248"/>
            <a:ext cx="13442478" cy="4247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160" b="1" dirty="0">
                <a:latin typeface="Times New Roman" pitchFamily="18" charset="0"/>
                <a:cs typeface="+mj-cs"/>
              </a:rPr>
              <a:t>Figure x</a:t>
            </a:r>
            <a:endParaRPr lang="ar-SA" sz="2160" dirty="0">
              <a:latin typeface="Times New Roman" pitchFamily="18" charset="0"/>
              <a:cs typeface="+mj-cs"/>
            </a:endParaRPr>
          </a:p>
        </p:txBody>
      </p:sp>
      <p:sp>
        <p:nvSpPr>
          <p:cNvPr id="53" name="مربع نص 52"/>
          <p:cNvSpPr txBox="1"/>
          <p:nvPr/>
        </p:nvSpPr>
        <p:spPr>
          <a:xfrm>
            <a:off x="13983445" y="5934986"/>
            <a:ext cx="4360296" cy="4801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lvl="0" algn="ctr" rtl="0"/>
            <a:r>
              <a:rPr lang="it-IT" sz="2520" i="1" dirty="0">
                <a:solidFill>
                  <a:prstClr val="black"/>
                </a:solidFill>
                <a:latin typeface="Times New Roman" panose="02020603050405020304" pitchFamily="18" charset="0"/>
                <a:cs typeface="+mj-cs"/>
              </a:rPr>
              <a:t>Department, Faculty, University</a:t>
            </a:r>
            <a:endParaRPr lang="en-US" sz="2520" i="1" dirty="0">
              <a:solidFill>
                <a:prstClr val="black"/>
              </a:solidFill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24" name="Rectangle 1">
            <a:extLst>
              <a:ext uri="{FF2B5EF4-FFF2-40B4-BE49-F238E27FC236}">
                <a16:creationId xmlns:a16="http://schemas.microsoft.com/office/drawing/2014/main" id="{951B7677-F747-0C4E-B6E9-92A3E7499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819" y="30571989"/>
            <a:ext cx="1247391" cy="858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295" tIns="41147" rIns="82295" bIns="41147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82296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x-none" sz="252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Table x</a:t>
            </a:r>
            <a:r>
              <a:rPr lang="en-US" altLang="x-none" sz="252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.</a:t>
            </a:r>
            <a:endParaRPr lang="en-US" altLang="x-none" sz="2520" dirty="0">
              <a:latin typeface="Times New Roman" panose="02020603050405020304" pitchFamily="18" charset="0"/>
              <a:cs typeface="+mj-cs"/>
            </a:endParaRPr>
          </a:p>
          <a:p>
            <a:pPr algn="l" defTabSz="82296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x-none" sz="2520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56" name="مربع نص 84">
            <a:extLst>
              <a:ext uri="{FF2B5EF4-FFF2-40B4-BE49-F238E27FC236}">
                <a16:creationId xmlns:a16="http://schemas.microsoft.com/office/drawing/2014/main" id="{123A6DF1-C077-3C4B-A5EF-8047BA31C70B}"/>
              </a:ext>
            </a:extLst>
          </p:cNvPr>
          <p:cNvSpPr txBox="1"/>
          <p:nvPr/>
        </p:nvSpPr>
        <p:spPr>
          <a:xfrm>
            <a:off x="17306322" y="34557869"/>
            <a:ext cx="13442478" cy="4247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160" b="1" dirty="0">
                <a:latin typeface="Times New Roman" pitchFamily="18" charset="0"/>
                <a:cs typeface="+mj-cs"/>
              </a:rPr>
              <a:t>Figure x</a:t>
            </a:r>
            <a:endParaRPr lang="ar-SA" sz="2160" dirty="0">
              <a:latin typeface="Times New Roman" pitchFamily="18" charset="0"/>
              <a:cs typeface="+mj-cs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4537" y="234121"/>
            <a:ext cx="3504702" cy="30674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A1F4D0-A91A-870E-543A-B59B25E186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22" y="228988"/>
            <a:ext cx="3511428" cy="3285694"/>
          </a:xfrm>
          <a:prstGeom prst="ellipse">
            <a:avLst/>
          </a:prstGeom>
          <a:ln w="63500" cap="rnd">
            <a:noFill/>
          </a:ln>
          <a:effectLst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71686FE-6C17-4FAB-8ADE-D822C9F541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" b="4"/>
          <a:stretch>
            <a:fillRect/>
          </a:stretch>
        </p:blipFill>
        <p:spPr bwMode="auto">
          <a:xfrm>
            <a:off x="28410568" y="49393246"/>
            <a:ext cx="3351219" cy="12862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A4B8001-85AD-39A3-DA26-9CAA12AF5ACD}"/>
              </a:ext>
            </a:extLst>
          </p:cNvPr>
          <p:cNvSpPr/>
          <p:nvPr/>
        </p:nvSpPr>
        <p:spPr>
          <a:xfrm>
            <a:off x="5975487" y="1414556"/>
            <a:ext cx="20448313" cy="2002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The 2</a:t>
            </a:r>
            <a:r>
              <a:rPr lang="en-US" sz="44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nd</a:t>
            </a: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Scientific Conference for Graduate Students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  <a:p>
            <a:pPr marL="0" marR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(Current and Future Trends in Graduate Studies Programs)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13536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07341D6EB7AF43A0633A5AD81BDA9D" ma:contentTypeVersion="9" ma:contentTypeDescription="Create a new document." ma:contentTypeScope="" ma:versionID="11eeb56a7707703650a7c91641a6d5ec">
  <xsd:schema xmlns:xsd="http://www.w3.org/2001/XMLSchema" xmlns:xs="http://www.w3.org/2001/XMLSchema" xmlns:p="http://schemas.microsoft.com/office/2006/metadata/properties" xmlns:ns3="20a6e9c6-6e1f-4dcb-9c9d-fcb50021ee24" xmlns:ns4="372ebc3a-4da3-4ba0-ac8c-4b8ecdf37437" targetNamespace="http://schemas.microsoft.com/office/2006/metadata/properties" ma:root="true" ma:fieldsID="6271dba20bc12172dafd0ead96f777aa" ns3:_="" ns4:_="">
    <xsd:import namespace="20a6e9c6-6e1f-4dcb-9c9d-fcb50021ee24"/>
    <xsd:import namespace="372ebc3a-4da3-4ba0-ac8c-4b8ecdf374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6e9c6-6e1f-4dcb-9c9d-fcb50021ee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2ebc3a-4da3-4ba0-ac8c-4b8ecdf3743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FE0A92-8AB5-421E-B070-9074BA8C1E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A2A01F-B4C1-47E1-A79B-1DBF969524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a6e9c6-6e1f-4dcb-9c9d-fcb50021ee24"/>
    <ds:schemaRef ds:uri="372ebc3a-4da3-4ba0-ac8c-4b8ecdf374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0FD3E2-E2F6-4BBA-B90C-2057E9E5F37C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372ebc3a-4da3-4ba0-ac8c-4b8ecdf37437"/>
    <ds:schemaRef ds:uri="20a6e9c6-6e1f-4dcb-9c9d-fcb50021ee2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53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dima sabbah</dc:creator>
  <cp:lastModifiedBy>Graduate Studies</cp:lastModifiedBy>
  <cp:revision>284</cp:revision>
  <cp:lastPrinted>2018-12-31T14:35:55Z</cp:lastPrinted>
  <dcterms:created xsi:type="dcterms:W3CDTF">2017-04-06T09:21:30Z</dcterms:created>
  <dcterms:modified xsi:type="dcterms:W3CDTF">2024-10-21T07:28:09Z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0x010100BA07341D6EB7AF43A0633A5AD81BDA9D</vt:lpwstr>
  </property>
</Properties>
</file>